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732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5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VY_32_INOVACE_ZE.53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6" y="332"/>
            <a:ext cx="5500413" cy="34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200" y="0"/>
            <a:ext cx="5499800" cy="345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72884" y="2441050"/>
            <a:ext cx="3999883" cy="370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1520" y="2420888"/>
            <a:ext cx="4035175" cy="3710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3563888" y="620688"/>
            <a:ext cx="2736304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3923928" y="1412776"/>
            <a:ext cx="1872208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2555776" y="2348880"/>
            <a:ext cx="374441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4211960" y="1340768"/>
            <a:ext cx="43204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3203848" y="2204864"/>
            <a:ext cx="5184576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1547664" y="2636912"/>
            <a:ext cx="5688632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3203848" y="908720"/>
            <a:ext cx="936104" cy="37444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2195736" y="1412776"/>
            <a:ext cx="3024336" cy="4608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3275856" y="1916832"/>
            <a:ext cx="3888432" cy="36724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4211960" y="2924944"/>
            <a:ext cx="1008112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1907704" y="2708920"/>
            <a:ext cx="626469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179</cp:revision>
  <dcterms:created xsi:type="dcterms:W3CDTF">2013-04-06T11:19:09Z</dcterms:created>
  <dcterms:modified xsi:type="dcterms:W3CDTF">2013-09-17T18:37:28Z</dcterms:modified>
</cp:coreProperties>
</file>